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0"/>
    <p:restoredTop sz="93692"/>
  </p:normalViewPr>
  <p:slideViewPr>
    <p:cSldViewPr snapToGrid="0" snapToObjects="1">
      <p:cViewPr>
        <p:scale>
          <a:sx n="86" d="100"/>
          <a:sy n="86" d="100"/>
        </p:scale>
        <p:origin x="38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8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8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4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7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8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3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6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4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6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46B16-416C-AC4A-83E1-B1EEFDFC1AF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4D35F-F093-D841-96D1-56F401F2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7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0"/>
            <a:ext cx="9706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6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4152"/>
          <a:stretch/>
        </p:blipFill>
        <p:spPr>
          <a:xfrm>
            <a:off x="1435151" y="1347537"/>
            <a:ext cx="9706708" cy="31442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11705" y="1347536"/>
            <a:ext cx="9801727" cy="314425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497053" y="4299284"/>
            <a:ext cx="4644806" cy="160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71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9394"/>
          <a:stretch/>
        </p:blipFill>
        <p:spPr>
          <a:xfrm>
            <a:off x="1974850" y="450850"/>
            <a:ext cx="8242300" cy="30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974850" y="450850"/>
            <a:ext cx="8242300" cy="3188202"/>
            <a:chOff x="1974850" y="450850"/>
            <a:chExt cx="8242300" cy="31882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49394"/>
            <a:stretch/>
          </p:blipFill>
          <p:spPr>
            <a:xfrm>
              <a:off x="1974850" y="450850"/>
              <a:ext cx="8242300" cy="3014245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464968" y="482934"/>
              <a:ext cx="3577390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9593179" y="609600"/>
              <a:ext cx="192505" cy="28554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133600" y="3352799"/>
              <a:ext cx="7908758" cy="2389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7980" y="3257382"/>
              <a:ext cx="3960729" cy="158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97052" y="561474"/>
              <a:ext cx="144379" cy="3077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34937" y="78606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</a:t>
              </a: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974850" y="3432174"/>
              <a:ext cx="8242300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895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974850" y="3433008"/>
            <a:ext cx="8242300" cy="2951749"/>
            <a:chOff x="1974850" y="3433008"/>
            <a:chExt cx="8242300" cy="29517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51413" b="377"/>
            <a:stretch/>
          </p:blipFill>
          <p:spPr>
            <a:xfrm>
              <a:off x="1974850" y="3513220"/>
              <a:ext cx="8242300" cy="287153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165684" y="3513220"/>
              <a:ext cx="433137" cy="417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239543" y="3433008"/>
              <a:ext cx="433137" cy="417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234615" y="3560984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a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66186" y="356098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</a:t>
              </a:r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974850" y="3528900"/>
              <a:ext cx="824230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974850" y="6384757"/>
              <a:ext cx="824230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288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3818965" y="783739"/>
            <a:ext cx="15629580" cy="1638619"/>
            <a:chOff x="-3818965" y="783739"/>
            <a:chExt cx="15629580" cy="1638619"/>
          </a:xfrm>
        </p:grpSpPr>
        <p:grpSp>
          <p:nvGrpSpPr>
            <p:cNvPr id="6" name="Group 5"/>
            <p:cNvGrpSpPr/>
            <p:nvPr/>
          </p:nvGrpSpPr>
          <p:grpSpPr>
            <a:xfrm>
              <a:off x="-3599261" y="783739"/>
              <a:ext cx="15409876" cy="1638619"/>
              <a:chOff x="-3599261" y="783739"/>
              <a:chExt cx="15409876" cy="163861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06143" y="783739"/>
                <a:ext cx="1904472" cy="163861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r="7177"/>
              <a:stretch/>
            </p:blipFill>
            <p:spPr>
              <a:xfrm>
                <a:off x="-3599261" y="1197915"/>
                <a:ext cx="12931518" cy="1076737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-3620801" y="828583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78765" y="817294"/>
              <a:ext cx="7676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3818965" y="783739"/>
              <a:ext cx="15629580" cy="1638619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736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8812" y="717452"/>
            <a:ext cx="11685137" cy="4095081"/>
            <a:chOff x="168812" y="717452"/>
            <a:chExt cx="11685137" cy="40950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081" y="939871"/>
              <a:ext cx="5568868" cy="387266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81" y="1181514"/>
              <a:ext cx="5943600" cy="338937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16213" y="870239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55544" y="87023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</a:t>
              </a: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8812" y="717452"/>
              <a:ext cx="11479237" cy="409508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760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17661" y="1203061"/>
            <a:ext cx="9790642" cy="4095081"/>
            <a:chOff x="417661" y="1203061"/>
            <a:chExt cx="9790642" cy="40950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7" t="15461" r="40767" b="1993"/>
            <a:stretch/>
          </p:blipFill>
          <p:spPr>
            <a:xfrm>
              <a:off x="995082" y="1317812"/>
              <a:ext cx="4316506" cy="398033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84224" y="131781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50785" y="131781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7661" y="1203061"/>
              <a:ext cx="9790642" cy="4095081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" t="2623" r="6005" b="1639"/>
          <a:stretch/>
        </p:blipFill>
        <p:spPr>
          <a:xfrm>
            <a:off x="6157279" y="1451780"/>
            <a:ext cx="4051024" cy="37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7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</TotalTime>
  <Words>11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Chen</dc:creator>
  <cp:lastModifiedBy>Chen, Dong</cp:lastModifiedBy>
  <cp:revision>7</cp:revision>
  <dcterms:created xsi:type="dcterms:W3CDTF">2017-04-10T15:42:30Z</dcterms:created>
  <dcterms:modified xsi:type="dcterms:W3CDTF">2017-06-28T01:17:19Z</dcterms:modified>
</cp:coreProperties>
</file>